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8173-F600-4E37-9444-ADE902F31E34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5695-CB0F-40ED-A250-988A30D449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13.2 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Algebra 2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4724400"/>
              </a:xfrm>
            </p:spPr>
            <p:txBody>
              <a:bodyPr>
                <a:normAutofit lnSpcReduction="10000"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Find </a:t>
                </a:r>
                <a:r>
                  <a:rPr lang="en-US" sz="4000" dirty="0"/>
                  <a:t>one positive angle and one negative angle that are conterminal with 475</a:t>
                </a:r>
                <a:r>
                  <a:rPr lang="en-US" sz="4000" dirty="0" smtClean="0"/>
                  <a:t>°.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/>
                  <a:t>Convert 315° to </a:t>
                </a:r>
                <a:r>
                  <a:rPr lang="en-US" sz="4000" dirty="0" smtClean="0"/>
                  <a:t>radians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Convert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000" b="0" i="1" smtClean="0">
                            <a:latin typeface="Cambria Math"/>
                          </a:rPr>
                          <m:t>17</m:t>
                        </m:r>
                        <m:r>
                          <a:rPr lang="en-US" sz="4000" b="0" i="1" smtClean="0">
                            <a:latin typeface="Cambria Math"/>
                          </a:rPr>
                          <m:t>𝜋</m:t>
                        </m:r>
                      </m:num>
                      <m:den>
                        <m:r>
                          <a:rPr lang="en-US" sz="4000" b="0" i="1" smtClean="0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sz="4000" dirty="0" smtClean="0"/>
                  <a:t> </a:t>
                </a:r>
                <a:r>
                  <a:rPr lang="en-US" sz="4000" dirty="0"/>
                  <a:t>radians to </a:t>
                </a:r>
                <a:r>
                  <a:rPr lang="en-US" sz="4000" dirty="0" smtClean="0"/>
                  <a:t/>
                </a:r>
                <a:br>
                  <a:rPr lang="en-US" sz="4000" dirty="0" smtClean="0"/>
                </a:br>
                <a:r>
                  <a:rPr lang="en-US" sz="4000" dirty="0" smtClean="0"/>
                  <a:t>degrees</a:t>
                </a:r>
                <a:r>
                  <a:rPr lang="en-US" sz="4000" dirty="0"/>
                  <a:t>.</a:t>
                </a:r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000" dirty="0" smtClean="0"/>
                  <a:t>Find the area. </a:t>
                </a:r>
                <a:endParaRPr lang="en-US" sz="4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4724400"/>
              </a:xfrm>
              <a:blipFill rotWithShape="1">
                <a:blip r:embed="rId2"/>
                <a:stretch>
                  <a:fillRect l="-2333" t="-3742" b="-27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r"/>
            <a:r>
              <a:rPr lang="en-US" dirty="0" smtClean="0"/>
              <a:t>13.2 Homework Quiz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825" y="288999"/>
            <a:ext cx="1058175" cy="4616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4478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227825" y="2889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6002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5000" y="2890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96" name="Picture 3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799" y="3481387"/>
            <a:ext cx="2985851" cy="210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4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10" presetClass="exit" presetSubtype="0" fill="hold" grpId="6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7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10" presetClass="exit" presetSubtype="0" fill="hold" grpId="8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44000"/>
                            </p:stCondLst>
                            <p:childTnLst>
                              <p:par>
                                <p:cTn id="3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3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9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91" presetID="10" presetClass="exit" presetSubtype="0" fill="hold" grpId="1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2000"/>
                            </p:stCondLst>
                            <p:childTnLst>
                              <p:par>
                                <p:cTn id="4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3000"/>
                            </p:stCondLst>
                            <p:childTnLst>
                              <p:par>
                                <p:cTn id="4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4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4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6000"/>
                            </p:stCondLst>
                            <p:childTnLst>
                              <p:par>
                                <p:cTn id="4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57000"/>
                            </p:stCondLst>
                            <p:childTnLst>
                              <p:par>
                                <p:cTn id="4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45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46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67" presetID="10" presetClass="exit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1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61000"/>
                            </p:stCondLst>
                            <p:childTnLst>
                              <p:par>
                                <p:cTn id="4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62000"/>
                            </p:stCondLst>
                            <p:childTnLst>
                              <p:par>
                                <p:cTn id="4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63000"/>
                            </p:stCondLst>
                            <p:childTnLst>
                              <p:par>
                                <p:cTn id="5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64000"/>
                            </p:stCondLst>
                            <p:childTnLst>
                              <p:par>
                                <p:cTn id="5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65000"/>
                            </p:stCondLst>
                            <p:childTnLst>
                              <p:par>
                                <p:cTn id="5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66000"/>
                            </p:stCondLst>
                            <p:childTnLst>
                              <p:par>
                                <p:cTn id="5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67000"/>
                            </p:stCondLst>
                            <p:childTnLst>
                              <p:par>
                                <p:cTn id="5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68000"/>
                            </p:stCondLst>
                            <p:childTnLst>
                              <p:par>
                                <p:cTn id="5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69000"/>
                            </p:stCondLst>
                            <p:childTnLst>
                              <p:par>
                                <p:cTn id="5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70000"/>
                            </p:stCondLst>
                            <p:childTnLst>
                              <p:par>
                                <p:cTn id="54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71000"/>
                            </p:stCondLst>
                            <p:childTnLst>
                              <p:par>
                                <p:cTn id="5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76000"/>
                            </p:stCondLst>
                            <p:childTnLst>
                              <p:par>
                                <p:cTn id="5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7000"/>
                            </p:stCondLst>
                            <p:childTnLst>
                              <p:par>
                                <p:cTn id="6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79000"/>
                            </p:stCondLst>
                            <p:childTnLst>
                              <p:par>
                                <p:cTn id="61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3000"/>
                            </p:stCondLst>
                            <p:childTnLst>
                              <p:par>
                                <p:cTn id="65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85000"/>
                            </p:stCondLst>
                            <p:childTnLst>
                              <p:par>
                                <p:cTn id="666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6000"/>
                            </p:stCondLst>
                            <p:childTnLst>
                              <p:par>
                                <p:cTn id="6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88000"/>
                            </p:stCondLst>
                            <p:childTnLst>
                              <p:par>
                                <p:cTn id="6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89000"/>
                            </p:stCondLst>
                            <p:childTnLst>
                              <p:par>
                                <p:cTn id="69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90000"/>
                            </p:stCondLst>
                            <p:childTnLst>
                              <p:par>
                                <p:cTn id="70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91000"/>
                            </p:stCondLst>
                            <p:childTnLst>
                              <p:par>
                                <p:cTn id="7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2000"/>
                            </p:stCondLst>
                            <p:childTnLst>
                              <p:par>
                                <p:cTn id="7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7" fill="hold">
                            <p:stCondLst>
                              <p:cond delay="93000"/>
                            </p:stCondLst>
                            <p:childTnLst>
                              <p:par>
                                <p:cTn id="7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94000"/>
                            </p:stCondLst>
                            <p:childTnLst>
                              <p:par>
                                <p:cTn id="7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1" fill="hold">
                            <p:stCondLst>
                              <p:cond delay="95000"/>
                            </p:stCondLst>
                            <p:childTnLst>
                              <p:par>
                                <p:cTn id="7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96000"/>
                            </p:stCondLst>
                            <p:childTnLst>
                              <p:par>
                                <p:cTn id="7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97000"/>
                            </p:stCondLst>
                            <p:childTnLst>
                              <p:par>
                                <p:cTn id="7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2" fill="hold">
                            <p:stCondLst>
                              <p:cond delay="98000"/>
                            </p:stCondLst>
                            <p:childTnLst>
                              <p:par>
                                <p:cTn id="7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99000"/>
                            </p:stCondLst>
                            <p:childTnLst>
                              <p:par>
                                <p:cTn id="77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00000"/>
                            </p:stCondLst>
                            <p:childTnLst>
                              <p:par>
                                <p:cTn id="77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9" fill="hold">
                            <p:stCondLst>
                              <p:cond delay="101000"/>
                            </p:stCondLst>
                            <p:childTnLst>
                              <p:par>
                                <p:cTn id="7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02000"/>
                            </p:stCondLst>
                            <p:childTnLst>
                              <p:par>
                                <p:cTn id="7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03000"/>
                            </p:stCondLst>
                            <p:childTnLst>
                              <p:par>
                                <p:cTn id="8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104000"/>
                            </p:stCondLst>
                            <p:childTnLst>
                              <p:par>
                                <p:cTn id="8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05000"/>
                            </p:stCondLst>
                            <p:childTnLst>
                              <p:par>
                                <p:cTn id="8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06000"/>
                            </p:stCondLst>
                            <p:childTnLst>
                              <p:par>
                                <p:cTn id="8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4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5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1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4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4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5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6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6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5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7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8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9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9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29000"/>
                            </p:stCondLst>
                            <p:childTnLst>
                              <p:par>
                                <p:cTn id="100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30000"/>
                            </p:stCondLst>
                            <p:childTnLst>
                              <p:par>
                                <p:cTn id="101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3" fill="hold">
                            <p:stCondLst>
                              <p:cond delay="131000"/>
                            </p:stCondLst>
                            <p:childTnLst>
                              <p:par>
                                <p:cTn id="102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132000"/>
                            </p:stCondLst>
                            <p:childTnLst>
                              <p:par>
                                <p:cTn id="103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33000"/>
                            </p:stCondLst>
                            <p:childTnLst>
                              <p:par>
                                <p:cTn id="103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4" fill="hold">
                            <p:stCondLst>
                              <p:cond delay="134000"/>
                            </p:stCondLst>
                            <p:childTnLst>
                              <p:par>
                                <p:cTn id="104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1" fill="hold">
                            <p:stCondLst>
                              <p:cond delay="135000"/>
                            </p:stCondLst>
                            <p:childTnLst>
                              <p:par>
                                <p:cTn id="105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36000"/>
                            </p:stCondLst>
                            <p:childTnLst>
                              <p:par>
                                <p:cTn id="105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5" fill="hold">
                            <p:stCondLst>
                              <p:cond delay="137000"/>
                            </p:stCondLst>
                            <p:childTnLst>
                              <p:par>
                                <p:cTn id="106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2" fill="hold">
                            <p:stCondLst>
                              <p:cond delay="138000"/>
                            </p:stCondLst>
                            <p:childTnLst>
                              <p:par>
                                <p:cTn id="107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39000"/>
                            </p:stCondLst>
                            <p:childTnLst>
                              <p:par>
                                <p:cTn id="108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6" fill="hold">
                            <p:stCondLst>
                              <p:cond delay="140000"/>
                            </p:stCondLst>
                            <p:childTnLst>
                              <p:par>
                                <p:cTn id="108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141000"/>
                            </p:stCondLst>
                            <p:childTnLst>
                              <p:par>
                                <p:cTn id="110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28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4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3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4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4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5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5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6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9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3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1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4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2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1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3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1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5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8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5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6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2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7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8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8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3" fill="hold">
                            <p:stCondLst>
                              <p:cond delay="167000"/>
                            </p:stCondLst>
                            <p:childTnLst>
                              <p:par>
                                <p:cTn id="129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130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7" fill="hold">
                            <p:stCondLst>
                              <p:cond delay="169000"/>
                            </p:stCondLst>
                            <p:childTnLst>
                              <p:par>
                                <p:cTn id="130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4" fill="hold">
                            <p:stCondLst>
                              <p:cond delay="170000"/>
                            </p:stCondLst>
                            <p:childTnLst>
                              <p:par>
                                <p:cTn id="131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7" fill="hold">
                            <p:stCondLst>
                              <p:cond delay="171000"/>
                            </p:stCondLst>
                            <p:childTnLst>
                              <p:par>
                                <p:cTn id="132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172000"/>
                            </p:stCondLst>
                            <p:childTnLst>
                              <p:par>
                                <p:cTn id="133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1" fill="hold">
                            <p:stCondLst>
                              <p:cond delay="173000"/>
                            </p:stCondLst>
                            <p:childTnLst>
                              <p:par>
                                <p:cTn id="134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134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5" fill="hold">
                            <p:stCondLst>
                              <p:cond delay="175000"/>
                            </p:stCondLst>
                            <p:childTnLst>
                              <p:par>
                                <p:cTn id="135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136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9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37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7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8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0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39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6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1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3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3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4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1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5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8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9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9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50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1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50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3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1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2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2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4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3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1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4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8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4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8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1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62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6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5" fill="hold">
                            <p:stCondLst>
                              <p:cond delay="203000"/>
                            </p:stCondLst>
                            <p:childTnLst>
                              <p:par>
                                <p:cTn id="157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2" fill="hold">
                            <p:stCondLst>
                              <p:cond delay="204000"/>
                            </p:stCondLst>
                            <p:childTnLst>
                              <p:par>
                                <p:cTn id="158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9" fill="hold">
                            <p:stCondLst>
                              <p:cond delay="205000"/>
                            </p:stCondLst>
                            <p:childTnLst>
                              <p:par>
                                <p:cTn id="1590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6" fill="hold">
                            <p:stCondLst>
                              <p:cond delay="206000"/>
                            </p:stCondLst>
                            <p:childTnLst>
                              <p:par>
                                <p:cTn id="159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3" fill="hold">
                            <p:stCondLst>
                              <p:cond delay="207000"/>
                            </p:stCondLst>
                            <p:childTnLst>
                              <p:par>
                                <p:cTn id="160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208000"/>
                            </p:stCondLst>
                            <p:childTnLst>
                              <p:par>
                                <p:cTn id="161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7" fill="hold">
                            <p:stCondLst>
                              <p:cond delay="209000"/>
                            </p:stCondLst>
                            <p:childTnLst>
                              <p:par>
                                <p:cTn id="161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4" fill="hold">
                            <p:stCondLst>
                              <p:cond delay="210000"/>
                            </p:stCondLst>
                            <p:childTnLst>
                              <p:par>
                                <p:cTn id="162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7" fill="hold">
                            <p:stCondLst>
                              <p:cond delay="211000"/>
                            </p:stCondLst>
                            <p:childTnLst>
                              <p:par>
                                <p:cTn id="163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4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64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1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5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5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2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9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6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68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69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9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0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3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2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7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2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9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5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9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7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6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9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9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3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80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81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7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1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4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25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1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3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8" fill="hold">
                            <p:stCondLst>
                              <p:cond delay="238000"/>
                            </p:stCondLst>
                            <p:childTnLst>
                              <p:par>
                                <p:cTn id="183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5" fill="hold">
                            <p:stCondLst>
                              <p:cond delay="239000"/>
                            </p:stCondLst>
                            <p:childTnLst>
                              <p:par>
                                <p:cTn id="184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2" fill="hold">
                            <p:stCondLst>
                              <p:cond delay="240000"/>
                            </p:stCondLst>
                            <p:childTnLst>
                              <p:par>
                                <p:cTn id="185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0" presetClass="exit" presetSubtype="0" fill="hold" grpId="1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1" fill="hold">
                            <p:stCondLst>
                              <p:cond delay="241000"/>
                            </p:stCondLst>
                            <p:childTnLst>
                              <p:par>
                                <p:cTn id="187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8" fill="hold">
                            <p:stCondLst>
                              <p:cond delay="242000"/>
                            </p:stCondLst>
                            <p:childTnLst>
                              <p:par>
                                <p:cTn id="1879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5" fill="hold">
                            <p:stCondLst>
                              <p:cond delay="243000"/>
                            </p:stCondLst>
                            <p:childTnLst>
                              <p:par>
                                <p:cTn id="1886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2" fill="hold">
                            <p:stCondLst>
                              <p:cond delay="244000"/>
                            </p:stCondLst>
                            <p:childTnLst>
                              <p:par>
                                <p:cTn id="1893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9" fill="hold">
                            <p:stCondLst>
                              <p:cond delay="245000"/>
                            </p:stCondLst>
                            <p:childTnLst>
                              <p:par>
                                <p:cTn id="1900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6" fill="hold">
                            <p:stCondLst>
                              <p:cond delay="246000"/>
                            </p:stCondLst>
                            <p:childTnLst>
                              <p:par>
                                <p:cTn id="1907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3" fill="hold">
                            <p:stCondLst>
                              <p:cond delay="247000"/>
                            </p:stCondLst>
                            <p:childTnLst>
                              <p:par>
                                <p:cTn id="1914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0" fill="hold">
                            <p:stCondLst>
                              <p:cond delay="248000"/>
                            </p:stCondLst>
                            <p:childTnLst>
                              <p:par>
                                <p:cTn id="1921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7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928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4" fill="hold">
                            <p:stCondLst>
                              <p:cond delay="250000"/>
                            </p:stCondLst>
                            <p:childTnLst>
                              <p:par>
                                <p:cTn id="1935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4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7" fill="hold">
                            <p:stCondLst>
                              <p:cond delay="251000"/>
                            </p:stCondLst>
                            <p:childTnLst>
                              <p:par>
                                <p:cTn id="1948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1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4" fill="hold">
                            <p:stCondLst>
                              <p:cond delay="252000"/>
                            </p:stCondLst>
                            <p:childTnLst>
                              <p:par>
                                <p:cTn id="1955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8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1" fill="hold">
                            <p:stCondLst>
                              <p:cond delay="253000"/>
                            </p:stCondLst>
                            <p:childTnLst>
                              <p:par>
                                <p:cTn id="1962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8" fill="hold">
                            <p:stCondLst>
                              <p:cond delay="254000"/>
                            </p:stCondLst>
                            <p:childTnLst>
                              <p:par>
                                <p:cTn id="1969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2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5" fill="hold">
                            <p:stCondLst>
                              <p:cond delay="255000"/>
                            </p:stCondLst>
                            <p:childTnLst>
                              <p:par>
                                <p:cTn id="1976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7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2" fill="hold">
                            <p:stCondLst>
                              <p:cond delay="256000"/>
                            </p:stCondLst>
                            <p:childTnLst>
                              <p:par>
                                <p:cTn id="1983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6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9" fill="hold">
                            <p:stCondLst>
                              <p:cond delay="257000"/>
                            </p:stCondLst>
                            <p:childTnLst>
                              <p:par>
                                <p:cTn id="1990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1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5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258000"/>
                            </p:stCondLst>
                            <p:childTnLst>
                              <p:par>
                                <p:cTn id="1997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3" fill="hold">
                            <p:stCondLst>
                              <p:cond delay="259000"/>
                            </p:stCondLst>
                            <p:childTnLst>
                              <p:par>
                                <p:cTn id="2004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7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0" fill="hold">
                            <p:stCondLst>
                              <p:cond delay="260000"/>
                            </p:stCondLst>
                            <p:childTnLst>
                              <p:par>
                                <p:cTn id="2011" presetID="10" presetClass="exit" presetSubtype="0" fill="hold" grpId="3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4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5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0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3" fill="hold">
                            <p:stCondLst>
                              <p:cond delay="261000"/>
                            </p:stCondLst>
                            <p:childTnLst>
                              <p:par>
                                <p:cTn id="2024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5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7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0" fill="hold">
                            <p:stCondLst>
                              <p:cond delay="262000"/>
                            </p:stCondLst>
                            <p:childTnLst>
                              <p:par>
                                <p:cTn id="2031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4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7" fill="hold">
                            <p:stCondLst>
                              <p:cond delay="263000"/>
                            </p:stCondLst>
                            <p:childTnLst>
                              <p:par>
                                <p:cTn id="2038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1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4" fill="hold">
                            <p:stCondLst>
                              <p:cond delay="264000"/>
                            </p:stCondLst>
                            <p:childTnLst>
                              <p:par>
                                <p:cTn id="2045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8" presetID="10" presetClass="entr" presetSubtype="0" fill="hold" grpId="5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1" fill="hold">
                            <p:stCondLst>
                              <p:cond delay="265000"/>
                            </p:stCondLst>
                            <p:childTnLst>
                              <p:par>
                                <p:cTn id="2052" presetID="10" presetClass="exit" presetSubtype="0" fill="hold" grpId="4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5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8" fill="hold">
                            <p:stCondLst>
                              <p:cond delay="266000"/>
                            </p:stCondLst>
                            <p:childTnLst>
                              <p:par>
                                <p:cTn id="2059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2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5" fill="hold">
                            <p:stCondLst>
                              <p:cond delay="267000"/>
                            </p:stCondLst>
                            <p:childTnLst>
                              <p:par>
                                <p:cTn id="2066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9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2" fill="hold">
                            <p:stCondLst>
                              <p:cond delay="268000"/>
                            </p:stCondLst>
                            <p:childTnLst>
                              <p:par>
                                <p:cTn id="2073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4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6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9" fill="hold">
                            <p:stCondLst>
                              <p:cond delay="269000"/>
                            </p:stCondLst>
                            <p:childTnLst>
                              <p:par>
                                <p:cTn id="2080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10" presetClass="entr" presetSubtype="0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6" fill="hold">
                            <p:stCondLst>
                              <p:cond delay="270000"/>
                            </p:stCondLst>
                            <p:childTnLst>
                              <p:par>
                                <p:cTn id="2087" presetID="10" presetClass="exit" presetSubtype="0" fill="hold" grpId="5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6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9" fill="hold">
                            <p:stCondLst>
                              <p:cond delay="271000"/>
                            </p:stCondLst>
                            <p:childTnLst>
                              <p:par>
                                <p:cTn id="2100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3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6" fill="hold">
                            <p:stCondLst>
                              <p:cond delay="272000"/>
                            </p:stCondLst>
                            <p:childTnLst>
                              <p:par>
                                <p:cTn id="2107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3" fill="hold">
                            <p:stCondLst>
                              <p:cond delay="273000"/>
                            </p:stCondLst>
                            <p:childTnLst>
                              <p:par>
                                <p:cTn id="2114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0" fill="hold">
                            <p:stCondLst>
                              <p:cond delay="274000"/>
                            </p:stCondLst>
                            <p:childTnLst>
                              <p:par>
                                <p:cTn id="2121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4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7" fill="hold">
                            <p:stCondLst>
                              <p:cond delay="275000"/>
                            </p:stCondLst>
                            <p:childTnLst>
                              <p:par>
                                <p:cTn id="2128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1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4" fill="hold">
                            <p:stCondLst>
                              <p:cond delay="276000"/>
                            </p:stCondLst>
                            <p:childTnLst>
                              <p:par>
                                <p:cTn id="2135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8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1" fill="hold">
                            <p:stCondLst>
                              <p:cond delay="277000"/>
                            </p:stCondLst>
                            <p:childTnLst>
                              <p:par>
                                <p:cTn id="2142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5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8" fill="hold">
                            <p:stCondLst>
                              <p:cond delay="278000"/>
                            </p:stCondLst>
                            <p:childTnLst>
                              <p:par>
                                <p:cTn id="2149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2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4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5" fill="hold">
                            <p:stCondLst>
                              <p:cond delay="279000"/>
                            </p:stCondLst>
                            <p:childTnLst>
                              <p:par>
                                <p:cTn id="2156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9" presetID="10" presetClass="entr" presetSubtype="0" fill="hold" grpId="6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2" fill="hold">
                            <p:stCondLst>
                              <p:cond delay="280000"/>
                            </p:stCondLst>
                            <p:childTnLst>
                              <p:par>
                                <p:cTn id="2163" presetID="10" presetClass="exit" presetSubtype="0" fill="hold" grpId="7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7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5" fill="hold">
                            <p:stCondLst>
                              <p:cond delay="281000"/>
                            </p:stCondLst>
                            <p:childTnLst>
                              <p:par>
                                <p:cTn id="2176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9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2" fill="hold">
                            <p:stCondLst>
                              <p:cond delay="282000"/>
                            </p:stCondLst>
                            <p:childTnLst>
                              <p:par>
                                <p:cTn id="2183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6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9" fill="hold">
                            <p:stCondLst>
                              <p:cond delay="283000"/>
                            </p:stCondLst>
                            <p:childTnLst>
                              <p:par>
                                <p:cTn id="2190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1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3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6" fill="hold">
                            <p:stCondLst>
                              <p:cond delay="284000"/>
                            </p:stCondLst>
                            <p:childTnLst>
                              <p:par>
                                <p:cTn id="2197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0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3" fill="hold">
                            <p:stCondLst>
                              <p:cond delay="285000"/>
                            </p:stCondLst>
                            <p:childTnLst>
                              <p:par>
                                <p:cTn id="2204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7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0" fill="hold">
                            <p:stCondLst>
                              <p:cond delay="286000"/>
                            </p:stCondLst>
                            <p:childTnLst>
                              <p:par>
                                <p:cTn id="2211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4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7" fill="hold">
                            <p:stCondLst>
                              <p:cond delay="287000"/>
                            </p:stCondLst>
                            <p:childTnLst>
                              <p:par>
                                <p:cTn id="2218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1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4" fill="hold">
                            <p:stCondLst>
                              <p:cond delay="288000"/>
                            </p:stCondLst>
                            <p:childTnLst>
                              <p:par>
                                <p:cTn id="2225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8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1" fill="hold">
                            <p:stCondLst>
                              <p:cond delay="289000"/>
                            </p:stCondLst>
                            <p:childTnLst>
                              <p:par>
                                <p:cTn id="2232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5" presetID="10" presetClass="entr" presetSubtype="0" fill="hold" grpId="8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8" fill="hold">
                            <p:stCondLst>
                              <p:cond delay="290000"/>
                            </p:stCondLst>
                            <p:childTnLst>
                              <p:par>
                                <p:cTn id="2239" presetID="10" presetClass="exit" presetSubtype="0" fill="hold" grpId="9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8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1" fill="hold">
                            <p:stCondLst>
                              <p:cond delay="291000"/>
                            </p:stCondLst>
                            <p:childTnLst>
                              <p:par>
                                <p:cTn id="2252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5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8" fill="hold">
                            <p:stCondLst>
                              <p:cond delay="292000"/>
                            </p:stCondLst>
                            <p:childTnLst>
                              <p:par>
                                <p:cTn id="2259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2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5" fill="hold">
                            <p:stCondLst>
                              <p:cond delay="293000"/>
                            </p:stCondLst>
                            <p:childTnLst>
                              <p:par>
                                <p:cTn id="2266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9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2" fill="hold">
                            <p:stCondLst>
                              <p:cond delay="294000"/>
                            </p:stCondLst>
                            <p:childTnLst>
                              <p:par>
                                <p:cTn id="2273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6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9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280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3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6" fill="hold">
                            <p:stCondLst>
                              <p:cond delay="296000"/>
                            </p:stCondLst>
                            <p:childTnLst>
                              <p:par>
                                <p:cTn id="2287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0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3" fill="hold">
                            <p:stCondLst>
                              <p:cond delay="297000"/>
                            </p:stCondLst>
                            <p:childTnLst>
                              <p:par>
                                <p:cTn id="2294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7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0" fill="hold">
                            <p:stCondLst>
                              <p:cond delay="298000"/>
                            </p:stCondLst>
                            <p:childTnLst>
                              <p:par>
                                <p:cTn id="2301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4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7" fill="hold">
                            <p:stCondLst>
                              <p:cond delay="299000"/>
                            </p:stCondLst>
                            <p:childTnLst>
                              <p:par>
                                <p:cTn id="2308" presetID="10" presetClass="exit" presetSubtype="0" fill="hold" grpId="1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1" presetID="10" presetClass="entr" presetSubtype="0" fill="hold" grpId="1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15" grpId="8"/>
      <p:bldP spid="15" grpId="9"/>
      <p:bldP spid="15" grpId="10"/>
      <p:bldP spid="15" grpId="11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7" grpId="0"/>
      <p:bldP spid="17" grpId="1"/>
      <p:bldP spid="17" grpId="2"/>
      <p:bldP spid="17" grpId="3"/>
      <p:bldP spid="17" grpId="4"/>
      <p:bldP spid="17" grpId="5"/>
      <p:bldP spid="17" grpId="6"/>
      <p:bldP spid="17" grpId="7"/>
      <p:bldP spid="17" grpId="8"/>
      <p:bldP spid="17" grpId="9"/>
      <p:bldP spid="17" grpId="10"/>
      <p:bldP spid="17" grpId="11"/>
      <p:bldP spid="18" grpId="0"/>
      <p:bldP spid="18" grpId="1"/>
      <p:bldP spid="18" grpId="2"/>
      <p:bldP spid="18" grpId="3"/>
      <p:bldP spid="18" grpId="4"/>
      <p:bldP spid="18" grpId="5"/>
      <p:bldP spid="18" grpId="6"/>
      <p:bldP spid="18" grpId="7"/>
      <p:bldP spid="18" grpId="8"/>
      <p:bldP spid="18" grpId="9"/>
      <p:bldP spid="18" grpId="10"/>
      <p:bldP spid="18" grpId="1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20" grpId="0"/>
      <p:bldP spid="20" grpId="1"/>
      <p:bldP spid="20" grpId="2"/>
      <p:bldP spid="20" grpId="3"/>
      <p:bldP spid="20" grpId="4"/>
      <p:bldP spid="20" grpId="5"/>
      <p:bldP spid="20" grpId="6"/>
      <p:bldP spid="20" grpId="7"/>
      <p:bldP spid="20" grpId="8"/>
      <p:bldP spid="20" grpId="9"/>
      <p:bldP spid="20" grpId="10"/>
      <p:bldP spid="20" grpId="11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2" grpId="0"/>
      <p:bldP spid="22" grpId="1"/>
      <p:bldP spid="22" grpId="2"/>
      <p:bldP spid="22" grpId="3"/>
      <p:bldP spid="22" grpId="4"/>
      <p:bldP spid="22" grpId="5"/>
      <p:bldP spid="22" grpId="6"/>
      <p:bldP spid="22" grpId="7"/>
      <p:bldP spid="22" grpId="8"/>
      <p:bldP spid="22" grpId="9"/>
      <p:bldP spid="22" grpId="10"/>
      <p:bldP spid="22" grpId="11"/>
      <p:bldP spid="23" grpId="0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8"/>
      <p:bldP spid="23" grpId="9"/>
      <p:bldP spid="23" grpId="10"/>
      <p:bldP spid="23" grpId="11"/>
      <p:bldP spid="23" grpId="12"/>
      <p:bldP spid="24" grpId="0"/>
      <p:bldP spid="24" grpId="1"/>
      <p:bldP spid="24" grpId="2"/>
      <p:bldP spid="24" grpId="3"/>
      <p:bldP spid="24" grpId="4"/>
      <p:bldP spid="24" grpId="5"/>
      <p:bldP spid="24" grpId="6"/>
      <p:bldP spid="24" grpId="7"/>
      <p:bldP spid="24" grpId="8"/>
      <p:bldP spid="24" grpId="9"/>
      <p:bldP spid="24" grpId="10"/>
      <p:bldP spid="24" grpId="1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2" grpId="2"/>
      <p:bldP spid="32" grpId="3"/>
      <p:bldP spid="32" grpId="4"/>
      <p:bldP spid="32" grpId="5"/>
      <p:bldP spid="32" grpId="6"/>
      <p:bldP spid="32" grpId="7"/>
      <p:bldP spid="32" grpId="8"/>
      <p:bldP spid="32" grpId="9"/>
      <p:bldP spid="32" grpId="10"/>
      <p:bldP spid="32" grpId="11"/>
      <p:bldP spid="33" grpId="0"/>
      <p:bldP spid="33" grpId="1"/>
      <p:bldP spid="33" grpId="2"/>
      <p:bldP spid="33" grpId="3"/>
      <p:bldP spid="33" grpId="4"/>
      <p:bldP spid="33" grpId="5"/>
      <p:bldP spid="33" grpId="6"/>
      <p:bldP spid="33" grpId="7"/>
      <p:bldP spid="33" grpId="8"/>
      <p:bldP spid="33" grpId="9"/>
      <p:bldP spid="33" grpId="10"/>
      <p:bldP spid="33" grpId="11"/>
      <p:bldP spid="34" grpId="0"/>
      <p:bldP spid="34" grpId="1"/>
      <p:bldP spid="34" grpId="2"/>
      <p:bldP spid="34" grpId="3"/>
      <p:bldP spid="34" grpId="4"/>
      <p:bldP spid="34" grpId="5"/>
      <p:bldP spid="34" grpId="6"/>
      <p:bldP spid="34" grpId="7"/>
      <p:bldP spid="34" grpId="8"/>
      <p:bldP spid="34" grpId="9"/>
      <p:bldP spid="34" grpId="10"/>
      <p:bldP spid="34" grpId="11"/>
      <p:bldP spid="35" grpId="0"/>
      <p:bldP spid="35" grpId="1"/>
      <p:bldP spid="35" grpId="2"/>
      <p:bldP spid="35" grpId="3"/>
      <p:bldP spid="35" grpId="4"/>
      <p:bldP spid="35" grpId="5"/>
      <p:bldP spid="35" grpId="6"/>
      <p:bldP spid="35" grpId="7"/>
      <p:bldP spid="35" grpId="8"/>
      <p:bldP spid="35" grpId="9"/>
      <p:bldP spid="35" grpId="10"/>
      <p:bldP spid="35" grpId="11"/>
      <p:bldP spid="36" grpId="0"/>
      <p:bldP spid="36" grpId="1"/>
      <p:bldP spid="36" grpId="2"/>
      <p:bldP spid="36" grpId="3"/>
      <p:bldP spid="36" grpId="4"/>
      <p:bldP spid="36" grpId="5"/>
      <p:bldP spid="36" grpId="6"/>
      <p:bldP spid="36" grpId="7"/>
      <p:bldP spid="36" grpId="8"/>
      <p:bldP spid="36" grpId="9"/>
      <p:bldP spid="36" grpId="10"/>
      <p:bldP spid="36" grpId="11"/>
      <p:bldP spid="37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7" grpId="8"/>
      <p:bldP spid="37" grpId="9"/>
      <p:bldP spid="37" grpId="10"/>
      <p:bldP spid="37" grpId="11"/>
      <p:bldP spid="38" grpId="0"/>
      <p:bldP spid="38" grpId="1"/>
      <p:bldP spid="38" grpId="2"/>
      <p:bldP spid="38" grpId="3"/>
      <p:bldP spid="38" grpId="4"/>
      <p:bldP spid="38" grpId="5"/>
      <p:bldP spid="38" grpId="6"/>
      <p:bldP spid="38" grpId="7"/>
      <p:bldP spid="38" grpId="8"/>
      <p:bldP spid="38" grpId="9"/>
      <p:bldP spid="38" grpId="10"/>
      <p:bldP spid="38" grpId="11"/>
      <p:bldP spid="39" grpId="0"/>
      <p:bldP spid="39" grpId="1"/>
      <p:bldP spid="39" grpId="2"/>
      <p:bldP spid="39" grpId="3"/>
      <p:bldP spid="39" grpId="4"/>
      <p:bldP spid="39" grpId="5"/>
      <p:bldP spid="39" grpId="6"/>
      <p:bldP spid="39" grpId="7"/>
      <p:bldP spid="39" grpId="8"/>
      <p:bldP spid="39" grpId="9"/>
      <p:bldP spid="39" grpId="10"/>
      <p:bldP spid="39" grpId="11"/>
      <p:bldP spid="40" grpId="0"/>
      <p:bldP spid="40" grpId="1"/>
      <p:bldP spid="40" grpId="2"/>
      <p:bldP spid="40" grpId="3"/>
      <p:bldP spid="40" grpId="4"/>
      <p:bldP spid="40" grpId="5"/>
      <p:bldP spid="40" grpId="6"/>
      <p:bldP spid="40" grpId="7"/>
      <p:bldP spid="40" grpId="8"/>
      <p:bldP spid="40" grpId="9"/>
      <p:bldP spid="40" grpId="10"/>
      <p:bldP spid="40" grpId="11"/>
      <p:bldP spid="41" grpId="0"/>
      <p:bldP spid="41" grpId="1"/>
      <p:bldP spid="41" grpId="2"/>
      <p:bldP spid="41" grpId="3"/>
      <p:bldP spid="41" grpId="4"/>
      <p:bldP spid="41" grpId="5"/>
      <p:bldP spid="41" grpId="6"/>
      <p:bldP spid="41" grpId="7"/>
      <p:bldP spid="41" grpId="8"/>
      <p:bldP spid="41" grpId="9"/>
      <p:bldP spid="41" grpId="10"/>
      <p:bldP spid="41" grpId="1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49" grpId="2"/>
      <p:bldP spid="49" grpId="3"/>
      <p:bldP spid="49" grpId="4"/>
      <p:bldP spid="49" grpId="5"/>
      <p:bldP spid="49" grpId="6"/>
      <p:bldP spid="49" grpId="7"/>
      <p:bldP spid="49" grpId="8"/>
      <p:bldP spid="49" grpId="9"/>
      <p:bldP spid="49" grpId="10"/>
      <p:bldP spid="49" grpId="11"/>
      <p:bldP spid="50" grpId="0"/>
      <p:bldP spid="50" grpId="1"/>
      <p:bldP spid="50" grpId="2"/>
      <p:bldP spid="50" grpId="3"/>
      <p:bldP spid="50" grpId="4"/>
      <p:bldP spid="50" grpId="5"/>
      <p:bldP spid="50" grpId="6"/>
      <p:bldP spid="50" grpId="7"/>
      <p:bldP spid="50" grpId="8"/>
      <p:bldP spid="50" grpId="9"/>
      <p:bldP spid="50" grpId="10"/>
      <p:bldP spid="50" grpId="11"/>
      <p:bldP spid="51" grpId="0"/>
      <p:bldP spid="51" grpId="1"/>
      <p:bldP spid="51" grpId="2"/>
      <p:bldP spid="51" grpId="3"/>
      <p:bldP spid="51" grpId="4"/>
      <p:bldP spid="51" grpId="5"/>
      <p:bldP spid="51" grpId="6"/>
      <p:bldP spid="51" grpId="7"/>
      <p:bldP spid="51" grpId="8"/>
      <p:bldP spid="51" grpId="9"/>
      <p:bldP spid="51" grpId="10"/>
      <p:bldP spid="51" grpId="11"/>
      <p:bldP spid="52" grpId="0"/>
      <p:bldP spid="52" grpId="1"/>
      <p:bldP spid="52" grpId="2"/>
      <p:bldP spid="52" grpId="3"/>
      <p:bldP spid="52" grpId="4"/>
      <p:bldP spid="52" grpId="5"/>
      <p:bldP spid="52" grpId="6"/>
      <p:bldP spid="52" grpId="7"/>
      <p:bldP spid="52" grpId="8"/>
      <p:bldP spid="52" grpId="9"/>
      <p:bldP spid="52" grpId="10"/>
      <p:bldP spid="52" grpId="11"/>
      <p:bldP spid="53" grpId="0"/>
      <p:bldP spid="53" grpId="1"/>
      <p:bldP spid="53" grpId="2"/>
      <p:bldP spid="53" grpId="3"/>
      <p:bldP spid="53" grpId="4"/>
      <p:bldP spid="53" grpId="5"/>
      <p:bldP spid="53" grpId="6"/>
      <p:bldP spid="53" grpId="7"/>
      <p:bldP spid="53" grpId="8"/>
      <p:bldP spid="53" grpId="9"/>
      <p:bldP spid="53" grpId="10"/>
      <p:bldP spid="53" grpId="11"/>
      <p:bldP spid="54" grpId="0"/>
      <p:bldP spid="54" grpId="1"/>
      <p:bldP spid="54" grpId="2"/>
      <p:bldP spid="54" grpId="3"/>
      <p:bldP spid="54" grpId="4"/>
      <p:bldP spid="54" grpId="5"/>
      <p:bldP spid="54" grpId="6"/>
      <p:bldP spid="54" grpId="7"/>
      <p:bldP spid="54" grpId="8"/>
      <p:bldP spid="54" grpId="9"/>
      <p:bldP spid="54" grpId="10"/>
      <p:bldP spid="54" grpId="11"/>
      <p:bldP spid="55" grpId="0"/>
      <p:bldP spid="55" grpId="1"/>
      <p:bldP spid="55" grpId="2"/>
      <p:bldP spid="55" grpId="3"/>
      <p:bldP spid="55" grpId="4"/>
      <p:bldP spid="55" grpId="5"/>
      <p:bldP spid="55" grpId="6"/>
      <p:bldP spid="55" grpId="7"/>
      <p:bldP spid="55" grpId="8"/>
      <p:bldP spid="55" grpId="9"/>
      <p:bldP spid="55" grpId="10"/>
      <p:bldP spid="55" grpId="11"/>
      <p:bldP spid="56" grpId="0"/>
      <p:bldP spid="56" grpId="1"/>
      <p:bldP spid="56" grpId="2"/>
      <p:bldP spid="56" grpId="3"/>
      <p:bldP spid="56" grpId="4"/>
      <p:bldP spid="56" grpId="5"/>
      <p:bldP spid="56" grpId="6"/>
      <p:bldP spid="56" grpId="7"/>
      <p:bldP spid="56" grpId="8"/>
      <p:bldP spid="56" grpId="9"/>
      <p:bldP spid="56" grpId="10"/>
      <p:bldP spid="56" grpId="11"/>
      <p:bldP spid="57" grpId="0"/>
      <p:bldP spid="57" grpId="1"/>
      <p:bldP spid="57" grpId="2"/>
      <p:bldP spid="57" grpId="3"/>
      <p:bldP spid="57" grpId="4"/>
      <p:bldP spid="57" grpId="5"/>
      <p:bldP spid="57" grpId="6"/>
      <p:bldP spid="57" grpId="7"/>
      <p:bldP spid="57" grpId="8"/>
      <p:bldP spid="57" grpId="9"/>
      <p:bldP spid="57" grpId="10"/>
      <p:bldP spid="57" grpId="11"/>
      <p:bldP spid="58" grpId="0"/>
      <p:bldP spid="58" grpId="1"/>
      <p:bldP spid="58" grpId="2"/>
      <p:bldP spid="58" grpId="3"/>
      <p:bldP spid="58" grpId="4"/>
      <p:bldP spid="58" grpId="5"/>
      <p:bldP spid="58" grpId="6"/>
      <p:bldP spid="58" grpId="7"/>
      <p:bldP spid="58" grpId="8"/>
      <p:bldP spid="58" grpId="9"/>
      <p:bldP spid="58" grpId="10"/>
      <p:bldP spid="58" grpId="1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6" grpId="2"/>
      <p:bldP spid="66" grpId="3"/>
      <p:bldP spid="66" grpId="4"/>
      <p:bldP spid="66" grpId="5"/>
      <p:bldP spid="66" grpId="6"/>
      <p:bldP spid="66" grpId="7"/>
      <p:bldP spid="66" grpId="8"/>
      <p:bldP spid="66" grpId="9"/>
      <p:bldP spid="66" grpId="10"/>
      <p:bldP spid="66" grpId="11"/>
      <p:bldP spid="67" grpId="0"/>
      <p:bldP spid="67" grpId="1"/>
      <p:bldP spid="67" grpId="2"/>
      <p:bldP spid="67" grpId="3"/>
      <p:bldP spid="67" grpId="4"/>
      <p:bldP spid="67" grpId="5"/>
      <p:bldP spid="67" grpId="6"/>
      <p:bldP spid="67" grpId="7"/>
      <p:bldP spid="67" grpId="8"/>
      <p:bldP spid="67" grpId="9"/>
      <p:bldP spid="67" grpId="10"/>
      <p:bldP spid="67" grpId="11"/>
      <p:bldP spid="68" grpId="0"/>
      <p:bldP spid="68" grpId="1"/>
      <p:bldP spid="68" grpId="2"/>
      <p:bldP spid="68" grpId="3"/>
      <p:bldP spid="68" grpId="4"/>
      <p:bldP spid="68" grpId="5"/>
      <p:bldP spid="68" grpId="6"/>
      <p:bldP spid="68" grpId="7"/>
      <p:bldP spid="68" grpId="8"/>
      <p:bldP spid="68" grpId="9"/>
      <p:bldP spid="68" grpId="10"/>
      <p:bldP spid="68" grpId="11"/>
      <p:bldP spid="69" grpId="0"/>
      <p:bldP spid="69" grpId="1"/>
      <p:bldP spid="69" grpId="2"/>
      <p:bldP spid="69" grpId="3"/>
      <p:bldP spid="69" grpId="4"/>
      <p:bldP spid="69" grpId="5"/>
      <p:bldP spid="69" grpId="6"/>
      <p:bldP spid="69" grpId="7"/>
      <p:bldP spid="69" grpId="8"/>
      <p:bldP spid="69" grpId="9"/>
      <p:bldP spid="69" grpId="10"/>
      <p:bldP spid="69" grpId="11"/>
      <p:bldP spid="70" grpId="0"/>
      <p:bldP spid="70" grpId="1"/>
      <p:bldP spid="70" grpId="2"/>
      <p:bldP spid="70" grpId="3"/>
      <p:bldP spid="70" grpId="4"/>
      <p:bldP spid="70" grpId="5"/>
      <p:bldP spid="70" grpId="6"/>
      <p:bldP spid="70" grpId="7"/>
      <p:bldP spid="70" grpId="8"/>
      <p:bldP spid="70" grpId="9"/>
      <p:bldP spid="70" grpId="10"/>
      <p:bldP spid="70" grpId="11"/>
      <p:bldP spid="71" grpId="0"/>
      <p:bldP spid="71" grpId="1"/>
      <p:bldP spid="71" grpId="2"/>
      <p:bldP spid="71" grpId="3"/>
      <p:bldP spid="71" grpId="4"/>
      <p:bldP spid="71" grpId="5"/>
      <p:bldP spid="71" grpId="6"/>
      <p:bldP spid="71" grpId="7"/>
      <p:bldP spid="71" grpId="8"/>
      <p:bldP spid="71" grpId="9"/>
      <p:bldP spid="71" grpId="10"/>
      <p:bldP spid="71" grpId="11"/>
      <p:bldP spid="72" grpId="0"/>
      <p:bldP spid="72" grpId="1"/>
      <p:bldP spid="72" grpId="2"/>
      <p:bldP spid="72" grpId="3"/>
      <p:bldP spid="72" grpId="4"/>
      <p:bldP spid="72" grpId="5"/>
      <p:bldP spid="72" grpId="6"/>
      <p:bldP spid="72" grpId="7"/>
      <p:bldP spid="72" grpId="8"/>
      <p:bldP spid="72" grpId="9"/>
      <p:bldP spid="72" grpId="10"/>
      <p:bldP spid="72" grpId="11"/>
      <p:bldP spid="73" grpId="0"/>
      <p:bldP spid="73" grpId="1"/>
      <p:bldP spid="73" grpId="2"/>
      <p:bldP spid="73" grpId="3"/>
      <p:bldP spid="73" grpId="4"/>
      <p:bldP spid="73" grpId="5"/>
      <p:bldP spid="73" grpId="6"/>
      <p:bldP spid="73" grpId="7"/>
      <p:bldP spid="73" grpId="8"/>
      <p:bldP spid="73" grpId="9"/>
      <p:bldP spid="73" grpId="10"/>
      <p:bldP spid="73" grpId="11"/>
      <p:bldP spid="74" grpId="0"/>
      <p:bldP spid="74" grpId="1"/>
      <p:bldP spid="74" grpId="2"/>
      <p:bldP spid="74" grpId="3"/>
      <p:bldP spid="74" grpId="4"/>
      <p:bldP spid="74" grpId="5"/>
      <p:bldP spid="74" grpId="6"/>
      <p:bldP spid="74" grpId="7"/>
      <p:bldP spid="74" grpId="8"/>
      <p:bldP spid="74" grpId="9"/>
      <p:bldP spid="74" grpId="10"/>
      <p:bldP spid="74" grpId="11"/>
      <p:bldP spid="75" grpId="0"/>
      <p:bldP spid="75" grpId="1"/>
      <p:bldP spid="75" grpId="2"/>
      <p:bldP spid="75" grpId="3"/>
      <p:bldP spid="75" grpId="4"/>
      <p:bldP spid="75" grpId="5"/>
      <p:bldP spid="75" grpId="6"/>
      <p:bldP spid="75" grpId="7"/>
      <p:bldP spid="75" grpId="8"/>
      <p:bldP spid="75" grpId="9"/>
      <p:bldP spid="75" grpId="10"/>
      <p:bldP spid="75" grpId="11"/>
      <p:bldP spid="77" grpId="0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4" grpId="0"/>
      <p:bldP spid="84" grpId="1"/>
      <p:bldP spid="84" grpId="2"/>
      <p:bldP spid="84" grpId="3"/>
      <p:bldP spid="84" grpId="4"/>
      <p:bldP spid="84" grpId="5"/>
      <p:bldP spid="84" grpId="6"/>
      <p:bldP spid="84" grpId="7"/>
      <p:bldP spid="84" grpId="8"/>
      <p:bldP spid="84" grpId="9"/>
      <p:bldP spid="84" grpId="10"/>
      <p:bldP spid="84" grpId="11"/>
      <p:bldP spid="85" grpId="0"/>
      <p:bldP spid="85" grpId="1"/>
      <p:bldP spid="85" grpId="2"/>
      <p:bldP spid="85" grpId="3"/>
      <p:bldP spid="85" grpId="4"/>
      <p:bldP spid="85" grpId="5"/>
      <p:bldP spid="85" grpId="6"/>
      <p:bldP spid="85" grpId="7"/>
      <p:bldP spid="85" grpId="8"/>
      <p:bldP spid="85" grpId="9"/>
      <p:bldP spid="85" grpId="10"/>
      <p:bldP spid="85" grpId="11"/>
      <p:bldP spid="86" grpId="0"/>
      <p:bldP spid="86" grpId="1"/>
      <p:bldP spid="86" grpId="2"/>
      <p:bldP spid="86" grpId="3"/>
      <p:bldP spid="86" grpId="4"/>
      <p:bldP spid="86" grpId="5"/>
      <p:bldP spid="86" grpId="6"/>
      <p:bldP spid="86" grpId="7"/>
      <p:bldP spid="86" grpId="8"/>
      <p:bldP spid="86" grpId="9"/>
      <p:bldP spid="86" grpId="10"/>
      <p:bldP spid="86" grpId="11"/>
      <p:bldP spid="87" grpId="0"/>
      <p:bldP spid="87" grpId="1"/>
      <p:bldP spid="87" grpId="2"/>
      <p:bldP spid="87" grpId="3"/>
      <p:bldP spid="87" grpId="4"/>
      <p:bldP spid="87" grpId="5"/>
      <p:bldP spid="87" grpId="6"/>
      <p:bldP spid="87" grpId="7"/>
      <p:bldP spid="87" grpId="8"/>
      <p:bldP spid="87" grpId="9"/>
      <p:bldP spid="87" grpId="10"/>
      <p:bldP spid="87" grpId="11"/>
      <p:bldP spid="88" grpId="0"/>
      <p:bldP spid="88" grpId="1"/>
      <p:bldP spid="88" grpId="2"/>
      <p:bldP spid="88" grpId="3"/>
      <p:bldP spid="88" grpId="4"/>
      <p:bldP spid="88" grpId="5"/>
      <p:bldP spid="88" grpId="6"/>
      <p:bldP spid="88" grpId="7"/>
      <p:bldP spid="88" grpId="8"/>
      <p:bldP spid="88" grpId="9"/>
      <p:bldP spid="88" grpId="10"/>
      <p:bldP spid="88" grpId="11"/>
      <p:bldP spid="89" grpId="0"/>
      <p:bldP spid="89" grpId="1"/>
      <p:bldP spid="89" grpId="2"/>
      <p:bldP spid="89" grpId="3"/>
      <p:bldP spid="89" grpId="4"/>
      <p:bldP spid="89" grpId="5"/>
      <p:bldP spid="89" grpId="6"/>
      <p:bldP spid="89" grpId="7"/>
      <p:bldP spid="89" grpId="8"/>
      <p:bldP spid="89" grpId="9"/>
      <p:bldP spid="89" grpId="10"/>
      <p:bldP spid="89" grpId="11"/>
      <p:bldP spid="90" grpId="0"/>
      <p:bldP spid="90" grpId="1"/>
      <p:bldP spid="90" grpId="2"/>
      <p:bldP spid="90" grpId="3"/>
      <p:bldP spid="90" grpId="4"/>
      <p:bldP spid="90" grpId="5"/>
      <p:bldP spid="90" grpId="6"/>
      <p:bldP spid="90" grpId="7"/>
      <p:bldP spid="90" grpId="8"/>
      <p:bldP spid="90" grpId="9"/>
      <p:bldP spid="90" grpId="10"/>
      <p:bldP spid="90" grpId="11"/>
      <p:bldP spid="91" grpId="0"/>
      <p:bldP spid="91" grpId="1"/>
      <p:bldP spid="91" grpId="2"/>
      <p:bldP spid="91" grpId="3"/>
      <p:bldP spid="91" grpId="4"/>
      <p:bldP spid="91" grpId="5"/>
      <p:bldP spid="91" grpId="6"/>
      <p:bldP spid="91" grpId="7"/>
      <p:bldP spid="91" grpId="8"/>
      <p:bldP spid="91" grpId="9"/>
      <p:bldP spid="91" grpId="10"/>
      <p:bldP spid="91" grpId="11"/>
      <p:bldP spid="92" grpId="0"/>
      <p:bldP spid="92" grpId="1"/>
      <p:bldP spid="92" grpId="2"/>
      <p:bldP spid="92" grpId="3"/>
      <p:bldP spid="92" grpId="4"/>
      <p:bldP spid="92" grpId="5"/>
      <p:bldP spid="92" grpId="6"/>
      <p:bldP spid="92" grpId="7"/>
      <p:bldP spid="92" grpId="8"/>
      <p:bldP spid="92" grpId="9"/>
      <p:bldP spid="92" grpId="10"/>
      <p:bldP spid="93" grpId="0"/>
      <p:bldP spid="93" grpId="1"/>
      <p:bldP spid="93" grpId="2"/>
      <p:bldP spid="93" grpId="3"/>
      <p:bldP spid="93" grpId="4"/>
      <p:bldP spid="93" grpId="5"/>
      <p:bldP spid="93" grpId="6"/>
      <p:bldP spid="93" grpId="7"/>
      <p:bldP spid="93" grpId="8"/>
      <p:bldP spid="93" grpId="9"/>
      <p:bldP spid="93" grpId="10"/>
      <p:bldP spid="93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115°, −245°</m:t>
                    </m:r>
                  </m:oMath>
                </a14:m>
                <a:endParaRPr lang="en-US" sz="440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7</m:t>
                        </m:r>
                        <m:r>
                          <a:rPr lang="en-US" sz="4400" b="0" i="1" smtClean="0">
                            <a:latin typeface="Cambria Math"/>
                          </a:rPr>
                          <m:t>𝜋</m:t>
                        </m:r>
                      </m:num>
                      <m:den>
                        <m:r>
                          <a:rPr lang="en-US" sz="4400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/>
                  <a:t> </a:t>
                </a: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/>
                      </a:rPr>
                      <m:t>510°</m:t>
                    </m:r>
                  </m:oMath>
                </a14:m>
                <a:endParaRPr lang="en-US" sz="4400" b="0" dirty="0" smtClean="0"/>
              </a:p>
              <a:p>
                <a:pPr marL="742950" indent="-742950">
                  <a:buFont typeface="+mj-lt"/>
                  <a:buAutoNum type="arabicPeriod"/>
                </a:pPr>
                <a:r>
                  <a:rPr lang="en-US" sz="4400" dirty="0" smtClean="0"/>
                  <a:t>About </a:t>
                </a:r>
                <a:r>
                  <a:rPr lang="en-US" sz="4400" smtClean="0"/>
                  <a:t>147 ft</a:t>
                </a:r>
                <a:r>
                  <a:rPr lang="en-US" sz="4400" baseline="30000" smtClean="0"/>
                  <a:t>2</a:t>
                </a:r>
                <a:endParaRPr lang="en-US" sz="4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037" t="-31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1608</TotalTime>
  <Words>142</Words>
  <Application>Microsoft Office PowerPoint</Application>
  <PresentationFormat>On-screen Show (4:3)</PresentationFormat>
  <Paragraphs>99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13.2 Quiz</vt:lpstr>
      <vt:lpstr>13.2 Homework Quiz</vt:lpstr>
      <vt:lpstr>Answers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1.1 Quiz</dc:title>
  <dc:creator>Richard  Wright</dc:creator>
  <cp:lastModifiedBy>Richard Wright</cp:lastModifiedBy>
  <cp:revision>86</cp:revision>
  <dcterms:created xsi:type="dcterms:W3CDTF">2010-08-17T17:31:29Z</dcterms:created>
  <dcterms:modified xsi:type="dcterms:W3CDTF">2012-02-02T20:31:37Z</dcterms:modified>
</cp:coreProperties>
</file>